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</p:sldIdLst>
  <p:sldSz cx="10186988" cy="44719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B9FA"/>
    <a:srgbClr val="FFC5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758"/>
    <p:restoredTop sz="94674"/>
  </p:normalViewPr>
  <p:slideViewPr>
    <p:cSldViewPr snapToGrid="0">
      <p:cViewPr>
        <p:scale>
          <a:sx n="75" d="100"/>
          <a:sy n="75" d="100"/>
        </p:scale>
        <p:origin x="6096" y="29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3374" y="731874"/>
            <a:ext cx="7640241" cy="1556914"/>
          </a:xfrm>
        </p:spPr>
        <p:txBody>
          <a:bodyPr anchor="b"/>
          <a:lstStyle>
            <a:lvl1pPr algn="ctr">
              <a:defRPr sz="3913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3374" y="2348829"/>
            <a:ext cx="7640241" cy="1079695"/>
          </a:xfrm>
        </p:spPr>
        <p:txBody>
          <a:bodyPr/>
          <a:lstStyle>
            <a:lvl1pPr marL="0" indent="0" algn="ctr">
              <a:buNone/>
              <a:defRPr sz="1565"/>
            </a:lvl1pPr>
            <a:lvl2pPr marL="298140" indent="0" algn="ctr">
              <a:buNone/>
              <a:defRPr sz="1304"/>
            </a:lvl2pPr>
            <a:lvl3pPr marL="596280" indent="0" algn="ctr">
              <a:buNone/>
              <a:defRPr sz="1174"/>
            </a:lvl3pPr>
            <a:lvl4pPr marL="894420" indent="0" algn="ctr">
              <a:buNone/>
              <a:defRPr sz="1043"/>
            </a:lvl4pPr>
            <a:lvl5pPr marL="1192560" indent="0" algn="ctr">
              <a:buNone/>
              <a:defRPr sz="1043"/>
            </a:lvl5pPr>
            <a:lvl6pPr marL="1490701" indent="0" algn="ctr">
              <a:buNone/>
              <a:defRPr sz="1043"/>
            </a:lvl6pPr>
            <a:lvl7pPr marL="1788841" indent="0" algn="ctr">
              <a:buNone/>
              <a:defRPr sz="1043"/>
            </a:lvl7pPr>
            <a:lvl8pPr marL="2086981" indent="0" algn="ctr">
              <a:buNone/>
              <a:defRPr sz="1043"/>
            </a:lvl8pPr>
            <a:lvl9pPr marL="2385121" indent="0" algn="ctr">
              <a:buNone/>
              <a:defRPr sz="1043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5CBB-AC7A-8147-8D4A-EA8A4DCD224E}" type="datetimeFigureOut">
              <a:rPr lang="en-US" smtClean="0"/>
              <a:t>4/11/25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D487-1CDA-2B43-AE18-87E9BA34D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39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5CBB-AC7A-8147-8D4A-EA8A4DCD224E}" type="datetimeFigureOut">
              <a:rPr lang="en-US" smtClean="0"/>
              <a:t>4/11/25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D487-1CDA-2B43-AE18-87E9BA34D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85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0063" y="238092"/>
            <a:ext cx="2196569" cy="3789803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0355" y="238092"/>
            <a:ext cx="6462371" cy="378980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5CBB-AC7A-8147-8D4A-EA8A4DCD224E}" type="datetimeFigureOut">
              <a:rPr lang="en-US" smtClean="0"/>
              <a:t>4/11/25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D487-1CDA-2B43-AE18-87E9BA34D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059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5CBB-AC7A-8147-8D4A-EA8A4DCD224E}" type="datetimeFigureOut">
              <a:rPr lang="en-US" smtClean="0"/>
              <a:t>4/11/25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D487-1CDA-2B43-AE18-87E9BA34D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426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5050" y="1114892"/>
            <a:ext cx="8786277" cy="1860222"/>
          </a:xfrm>
        </p:spPr>
        <p:txBody>
          <a:bodyPr anchor="b"/>
          <a:lstStyle>
            <a:lvl1pPr>
              <a:defRPr sz="3913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5050" y="2992713"/>
            <a:ext cx="8786277" cy="978247"/>
          </a:xfrm>
        </p:spPr>
        <p:txBody>
          <a:bodyPr/>
          <a:lstStyle>
            <a:lvl1pPr marL="0" indent="0">
              <a:buNone/>
              <a:defRPr sz="1565">
                <a:solidFill>
                  <a:schemeClr val="tx1">
                    <a:tint val="82000"/>
                  </a:schemeClr>
                </a:solidFill>
              </a:defRPr>
            </a:lvl1pPr>
            <a:lvl2pPr marL="298140" indent="0">
              <a:buNone/>
              <a:defRPr sz="1304">
                <a:solidFill>
                  <a:schemeClr val="tx1">
                    <a:tint val="82000"/>
                  </a:schemeClr>
                </a:solidFill>
              </a:defRPr>
            </a:lvl2pPr>
            <a:lvl3pPr marL="596280" indent="0">
              <a:buNone/>
              <a:defRPr sz="1174">
                <a:solidFill>
                  <a:schemeClr val="tx1">
                    <a:tint val="82000"/>
                  </a:schemeClr>
                </a:solidFill>
              </a:defRPr>
            </a:lvl3pPr>
            <a:lvl4pPr marL="894420" indent="0">
              <a:buNone/>
              <a:defRPr sz="1043">
                <a:solidFill>
                  <a:schemeClr val="tx1">
                    <a:tint val="82000"/>
                  </a:schemeClr>
                </a:solidFill>
              </a:defRPr>
            </a:lvl4pPr>
            <a:lvl5pPr marL="1192560" indent="0">
              <a:buNone/>
              <a:defRPr sz="1043">
                <a:solidFill>
                  <a:schemeClr val="tx1">
                    <a:tint val="82000"/>
                  </a:schemeClr>
                </a:solidFill>
              </a:defRPr>
            </a:lvl5pPr>
            <a:lvl6pPr marL="1490701" indent="0">
              <a:buNone/>
              <a:defRPr sz="1043">
                <a:solidFill>
                  <a:schemeClr val="tx1">
                    <a:tint val="82000"/>
                  </a:schemeClr>
                </a:solidFill>
              </a:defRPr>
            </a:lvl6pPr>
            <a:lvl7pPr marL="1788841" indent="0">
              <a:buNone/>
              <a:defRPr sz="1043">
                <a:solidFill>
                  <a:schemeClr val="tx1">
                    <a:tint val="82000"/>
                  </a:schemeClr>
                </a:solidFill>
              </a:defRPr>
            </a:lvl7pPr>
            <a:lvl8pPr marL="2086981" indent="0">
              <a:buNone/>
              <a:defRPr sz="1043">
                <a:solidFill>
                  <a:schemeClr val="tx1">
                    <a:tint val="82000"/>
                  </a:schemeClr>
                </a:solidFill>
              </a:defRPr>
            </a:lvl8pPr>
            <a:lvl9pPr marL="2385121" indent="0">
              <a:buNone/>
              <a:defRPr sz="104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5CBB-AC7A-8147-8D4A-EA8A4DCD224E}" type="datetimeFigureOut">
              <a:rPr lang="en-US" smtClean="0"/>
              <a:t>4/11/25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D487-1CDA-2B43-AE18-87E9BA34D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02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0355" y="1190460"/>
            <a:ext cx="4329470" cy="283743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57163" y="1190460"/>
            <a:ext cx="4329470" cy="283743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5CBB-AC7A-8147-8D4A-EA8A4DCD224E}" type="datetimeFigureOut">
              <a:rPr lang="en-US" smtClean="0"/>
              <a:t>4/11/25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D487-1CDA-2B43-AE18-87E9BA34D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503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682" y="238092"/>
            <a:ext cx="8786277" cy="86437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683" y="1096259"/>
            <a:ext cx="4309573" cy="537259"/>
          </a:xfrm>
        </p:spPr>
        <p:txBody>
          <a:bodyPr anchor="b"/>
          <a:lstStyle>
            <a:lvl1pPr marL="0" indent="0">
              <a:buNone/>
              <a:defRPr sz="1565" b="1"/>
            </a:lvl1pPr>
            <a:lvl2pPr marL="298140" indent="0">
              <a:buNone/>
              <a:defRPr sz="1304" b="1"/>
            </a:lvl2pPr>
            <a:lvl3pPr marL="596280" indent="0">
              <a:buNone/>
              <a:defRPr sz="1174" b="1"/>
            </a:lvl3pPr>
            <a:lvl4pPr marL="894420" indent="0">
              <a:buNone/>
              <a:defRPr sz="1043" b="1"/>
            </a:lvl4pPr>
            <a:lvl5pPr marL="1192560" indent="0">
              <a:buNone/>
              <a:defRPr sz="1043" b="1"/>
            </a:lvl5pPr>
            <a:lvl6pPr marL="1490701" indent="0">
              <a:buNone/>
              <a:defRPr sz="1043" b="1"/>
            </a:lvl6pPr>
            <a:lvl7pPr marL="1788841" indent="0">
              <a:buNone/>
              <a:defRPr sz="1043" b="1"/>
            </a:lvl7pPr>
            <a:lvl8pPr marL="2086981" indent="0">
              <a:buNone/>
              <a:defRPr sz="1043" b="1"/>
            </a:lvl8pPr>
            <a:lvl9pPr marL="2385121" indent="0">
              <a:buNone/>
              <a:defRPr sz="104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1683" y="1633518"/>
            <a:ext cx="4309573" cy="240265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57163" y="1096259"/>
            <a:ext cx="4330797" cy="537259"/>
          </a:xfrm>
        </p:spPr>
        <p:txBody>
          <a:bodyPr anchor="b"/>
          <a:lstStyle>
            <a:lvl1pPr marL="0" indent="0">
              <a:buNone/>
              <a:defRPr sz="1565" b="1"/>
            </a:lvl1pPr>
            <a:lvl2pPr marL="298140" indent="0">
              <a:buNone/>
              <a:defRPr sz="1304" b="1"/>
            </a:lvl2pPr>
            <a:lvl3pPr marL="596280" indent="0">
              <a:buNone/>
              <a:defRPr sz="1174" b="1"/>
            </a:lvl3pPr>
            <a:lvl4pPr marL="894420" indent="0">
              <a:buNone/>
              <a:defRPr sz="1043" b="1"/>
            </a:lvl4pPr>
            <a:lvl5pPr marL="1192560" indent="0">
              <a:buNone/>
              <a:defRPr sz="1043" b="1"/>
            </a:lvl5pPr>
            <a:lvl6pPr marL="1490701" indent="0">
              <a:buNone/>
              <a:defRPr sz="1043" b="1"/>
            </a:lvl6pPr>
            <a:lvl7pPr marL="1788841" indent="0">
              <a:buNone/>
              <a:defRPr sz="1043" b="1"/>
            </a:lvl7pPr>
            <a:lvl8pPr marL="2086981" indent="0">
              <a:buNone/>
              <a:defRPr sz="1043" b="1"/>
            </a:lvl8pPr>
            <a:lvl9pPr marL="2385121" indent="0">
              <a:buNone/>
              <a:defRPr sz="104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57163" y="1633518"/>
            <a:ext cx="4330797" cy="240265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5CBB-AC7A-8147-8D4A-EA8A4DCD224E}" type="datetimeFigureOut">
              <a:rPr lang="en-US" smtClean="0"/>
              <a:t>4/11/25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D487-1CDA-2B43-AE18-87E9BA34D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05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5CBB-AC7A-8147-8D4A-EA8A4DCD224E}" type="datetimeFigureOut">
              <a:rPr lang="en-US" smtClean="0"/>
              <a:t>4/11/25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D487-1CDA-2B43-AE18-87E9BA34D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912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5CBB-AC7A-8147-8D4A-EA8A4DCD224E}" type="datetimeFigureOut">
              <a:rPr lang="en-US" smtClean="0"/>
              <a:t>4/11/25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D487-1CDA-2B43-AE18-87E9BA34D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42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683" y="298132"/>
            <a:ext cx="3285568" cy="1043464"/>
          </a:xfrm>
        </p:spPr>
        <p:txBody>
          <a:bodyPr anchor="b"/>
          <a:lstStyle>
            <a:lvl1pPr>
              <a:defRPr sz="208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0797" y="643884"/>
            <a:ext cx="5157163" cy="3178010"/>
          </a:xfrm>
        </p:spPr>
        <p:txBody>
          <a:bodyPr/>
          <a:lstStyle>
            <a:lvl1pPr>
              <a:defRPr sz="2087"/>
            </a:lvl1pPr>
            <a:lvl2pPr>
              <a:defRPr sz="1826"/>
            </a:lvl2pPr>
            <a:lvl3pPr>
              <a:defRPr sz="1565"/>
            </a:lvl3pPr>
            <a:lvl4pPr>
              <a:defRPr sz="1304"/>
            </a:lvl4pPr>
            <a:lvl5pPr>
              <a:defRPr sz="1304"/>
            </a:lvl5pPr>
            <a:lvl6pPr>
              <a:defRPr sz="1304"/>
            </a:lvl6pPr>
            <a:lvl7pPr>
              <a:defRPr sz="1304"/>
            </a:lvl7pPr>
            <a:lvl8pPr>
              <a:defRPr sz="1304"/>
            </a:lvl8pPr>
            <a:lvl9pPr>
              <a:defRPr sz="1304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1683" y="1341597"/>
            <a:ext cx="3285568" cy="2485473"/>
          </a:xfrm>
        </p:spPr>
        <p:txBody>
          <a:bodyPr/>
          <a:lstStyle>
            <a:lvl1pPr marL="0" indent="0">
              <a:buNone/>
              <a:defRPr sz="1043"/>
            </a:lvl1pPr>
            <a:lvl2pPr marL="298140" indent="0">
              <a:buNone/>
              <a:defRPr sz="913"/>
            </a:lvl2pPr>
            <a:lvl3pPr marL="596280" indent="0">
              <a:buNone/>
              <a:defRPr sz="783"/>
            </a:lvl3pPr>
            <a:lvl4pPr marL="894420" indent="0">
              <a:buNone/>
              <a:defRPr sz="652"/>
            </a:lvl4pPr>
            <a:lvl5pPr marL="1192560" indent="0">
              <a:buNone/>
              <a:defRPr sz="652"/>
            </a:lvl5pPr>
            <a:lvl6pPr marL="1490701" indent="0">
              <a:buNone/>
              <a:defRPr sz="652"/>
            </a:lvl6pPr>
            <a:lvl7pPr marL="1788841" indent="0">
              <a:buNone/>
              <a:defRPr sz="652"/>
            </a:lvl7pPr>
            <a:lvl8pPr marL="2086981" indent="0">
              <a:buNone/>
              <a:defRPr sz="652"/>
            </a:lvl8pPr>
            <a:lvl9pPr marL="2385121" indent="0">
              <a:buNone/>
              <a:defRPr sz="65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5CBB-AC7A-8147-8D4A-EA8A4DCD224E}" type="datetimeFigureOut">
              <a:rPr lang="en-US" smtClean="0"/>
              <a:t>4/11/25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D487-1CDA-2B43-AE18-87E9BA34D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683" y="298132"/>
            <a:ext cx="3285568" cy="1043464"/>
          </a:xfrm>
        </p:spPr>
        <p:txBody>
          <a:bodyPr anchor="b"/>
          <a:lstStyle>
            <a:lvl1pPr>
              <a:defRPr sz="208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30797" y="643884"/>
            <a:ext cx="5157163" cy="3178010"/>
          </a:xfrm>
        </p:spPr>
        <p:txBody>
          <a:bodyPr anchor="t"/>
          <a:lstStyle>
            <a:lvl1pPr marL="0" indent="0">
              <a:buNone/>
              <a:defRPr sz="2087"/>
            </a:lvl1pPr>
            <a:lvl2pPr marL="298140" indent="0">
              <a:buNone/>
              <a:defRPr sz="1826"/>
            </a:lvl2pPr>
            <a:lvl3pPr marL="596280" indent="0">
              <a:buNone/>
              <a:defRPr sz="1565"/>
            </a:lvl3pPr>
            <a:lvl4pPr marL="894420" indent="0">
              <a:buNone/>
              <a:defRPr sz="1304"/>
            </a:lvl4pPr>
            <a:lvl5pPr marL="1192560" indent="0">
              <a:buNone/>
              <a:defRPr sz="1304"/>
            </a:lvl5pPr>
            <a:lvl6pPr marL="1490701" indent="0">
              <a:buNone/>
              <a:defRPr sz="1304"/>
            </a:lvl6pPr>
            <a:lvl7pPr marL="1788841" indent="0">
              <a:buNone/>
              <a:defRPr sz="1304"/>
            </a:lvl7pPr>
            <a:lvl8pPr marL="2086981" indent="0">
              <a:buNone/>
              <a:defRPr sz="1304"/>
            </a:lvl8pPr>
            <a:lvl9pPr marL="2385121" indent="0">
              <a:buNone/>
              <a:defRPr sz="1304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1683" y="1341597"/>
            <a:ext cx="3285568" cy="2485473"/>
          </a:xfrm>
        </p:spPr>
        <p:txBody>
          <a:bodyPr/>
          <a:lstStyle>
            <a:lvl1pPr marL="0" indent="0">
              <a:buNone/>
              <a:defRPr sz="1043"/>
            </a:lvl1pPr>
            <a:lvl2pPr marL="298140" indent="0">
              <a:buNone/>
              <a:defRPr sz="913"/>
            </a:lvl2pPr>
            <a:lvl3pPr marL="596280" indent="0">
              <a:buNone/>
              <a:defRPr sz="783"/>
            </a:lvl3pPr>
            <a:lvl4pPr marL="894420" indent="0">
              <a:buNone/>
              <a:defRPr sz="652"/>
            </a:lvl4pPr>
            <a:lvl5pPr marL="1192560" indent="0">
              <a:buNone/>
              <a:defRPr sz="652"/>
            </a:lvl5pPr>
            <a:lvl6pPr marL="1490701" indent="0">
              <a:buNone/>
              <a:defRPr sz="652"/>
            </a:lvl6pPr>
            <a:lvl7pPr marL="1788841" indent="0">
              <a:buNone/>
              <a:defRPr sz="652"/>
            </a:lvl7pPr>
            <a:lvl8pPr marL="2086981" indent="0">
              <a:buNone/>
              <a:defRPr sz="652"/>
            </a:lvl8pPr>
            <a:lvl9pPr marL="2385121" indent="0">
              <a:buNone/>
              <a:defRPr sz="65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85CBB-AC7A-8147-8D4A-EA8A4DCD224E}" type="datetimeFigureOut">
              <a:rPr lang="en-US" smtClean="0"/>
              <a:t>4/11/25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7D487-1CDA-2B43-AE18-87E9BA34D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793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0356" y="238092"/>
            <a:ext cx="8786277" cy="8643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0356" y="1190460"/>
            <a:ext cx="8786277" cy="2837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0356" y="4144871"/>
            <a:ext cx="2292072" cy="2380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185CBB-AC7A-8147-8D4A-EA8A4DCD224E}" type="datetimeFigureOut">
              <a:rPr lang="en-US" smtClean="0"/>
              <a:t>4/11/25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74440" y="4144871"/>
            <a:ext cx="3438108" cy="2380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8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94560" y="4144871"/>
            <a:ext cx="2292072" cy="2380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97D487-1CDA-2B43-AE18-87E9BA34D0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977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596280" rtl="0" eaLnBrk="1" latinLnBrk="0" hangingPunct="1">
        <a:lnSpc>
          <a:spcPct val="90000"/>
        </a:lnSpc>
        <a:spcBef>
          <a:spcPct val="0"/>
        </a:spcBef>
        <a:buNone/>
        <a:defRPr sz="286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9070" indent="-149070" algn="l" defTabSz="596280" rtl="0" eaLnBrk="1" latinLnBrk="0" hangingPunct="1">
        <a:lnSpc>
          <a:spcPct val="90000"/>
        </a:lnSpc>
        <a:spcBef>
          <a:spcPts val="652"/>
        </a:spcBef>
        <a:buFont typeface="Arial" panose="020B0604020202020204" pitchFamily="34" charset="0"/>
        <a:buChar char="•"/>
        <a:defRPr sz="1826" kern="1200">
          <a:solidFill>
            <a:schemeClr val="tx1"/>
          </a:solidFill>
          <a:latin typeface="+mn-lt"/>
          <a:ea typeface="+mn-ea"/>
          <a:cs typeface="+mn-cs"/>
        </a:defRPr>
      </a:lvl1pPr>
      <a:lvl2pPr marL="447210" indent="-149070" algn="l" defTabSz="596280" rtl="0" eaLnBrk="1" latinLnBrk="0" hangingPunct="1">
        <a:lnSpc>
          <a:spcPct val="90000"/>
        </a:lnSpc>
        <a:spcBef>
          <a:spcPts val="326"/>
        </a:spcBef>
        <a:buFont typeface="Arial" panose="020B0604020202020204" pitchFamily="34" charset="0"/>
        <a:buChar char="•"/>
        <a:defRPr sz="1565" kern="1200">
          <a:solidFill>
            <a:schemeClr val="tx1"/>
          </a:solidFill>
          <a:latin typeface="+mn-lt"/>
          <a:ea typeface="+mn-ea"/>
          <a:cs typeface="+mn-cs"/>
        </a:defRPr>
      </a:lvl2pPr>
      <a:lvl3pPr marL="745350" indent="-149070" algn="l" defTabSz="596280" rtl="0" eaLnBrk="1" latinLnBrk="0" hangingPunct="1">
        <a:lnSpc>
          <a:spcPct val="90000"/>
        </a:lnSpc>
        <a:spcBef>
          <a:spcPts val="326"/>
        </a:spcBef>
        <a:buFont typeface="Arial" panose="020B0604020202020204" pitchFamily="34" charset="0"/>
        <a:buChar char="•"/>
        <a:defRPr sz="1304" kern="1200">
          <a:solidFill>
            <a:schemeClr val="tx1"/>
          </a:solidFill>
          <a:latin typeface="+mn-lt"/>
          <a:ea typeface="+mn-ea"/>
          <a:cs typeface="+mn-cs"/>
        </a:defRPr>
      </a:lvl3pPr>
      <a:lvl4pPr marL="1043490" indent="-149070" algn="l" defTabSz="596280" rtl="0" eaLnBrk="1" latinLnBrk="0" hangingPunct="1">
        <a:lnSpc>
          <a:spcPct val="90000"/>
        </a:lnSpc>
        <a:spcBef>
          <a:spcPts val="326"/>
        </a:spcBef>
        <a:buFont typeface="Arial" panose="020B0604020202020204" pitchFamily="34" charset="0"/>
        <a:buChar char="•"/>
        <a:defRPr sz="1174" kern="1200">
          <a:solidFill>
            <a:schemeClr val="tx1"/>
          </a:solidFill>
          <a:latin typeface="+mn-lt"/>
          <a:ea typeface="+mn-ea"/>
          <a:cs typeface="+mn-cs"/>
        </a:defRPr>
      </a:lvl4pPr>
      <a:lvl5pPr marL="1341631" indent="-149070" algn="l" defTabSz="596280" rtl="0" eaLnBrk="1" latinLnBrk="0" hangingPunct="1">
        <a:lnSpc>
          <a:spcPct val="90000"/>
        </a:lnSpc>
        <a:spcBef>
          <a:spcPts val="326"/>
        </a:spcBef>
        <a:buFont typeface="Arial" panose="020B0604020202020204" pitchFamily="34" charset="0"/>
        <a:buChar char="•"/>
        <a:defRPr sz="1174" kern="1200">
          <a:solidFill>
            <a:schemeClr val="tx1"/>
          </a:solidFill>
          <a:latin typeface="+mn-lt"/>
          <a:ea typeface="+mn-ea"/>
          <a:cs typeface="+mn-cs"/>
        </a:defRPr>
      </a:lvl5pPr>
      <a:lvl6pPr marL="1639771" indent="-149070" algn="l" defTabSz="596280" rtl="0" eaLnBrk="1" latinLnBrk="0" hangingPunct="1">
        <a:lnSpc>
          <a:spcPct val="90000"/>
        </a:lnSpc>
        <a:spcBef>
          <a:spcPts val="326"/>
        </a:spcBef>
        <a:buFont typeface="Arial" panose="020B0604020202020204" pitchFamily="34" charset="0"/>
        <a:buChar char="•"/>
        <a:defRPr sz="1174" kern="1200">
          <a:solidFill>
            <a:schemeClr val="tx1"/>
          </a:solidFill>
          <a:latin typeface="+mn-lt"/>
          <a:ea typeface="+mn-ea"/>
          <a:cs typeface="+mn-cs"/>
        </a:defRPr>
      </a:lvl6pPr>
      <a:lvl7pPr marL="1937911" indent="-149070" algn="l" defTabSz="596280" rtl="0" eaLnBrk="1" latinLnBrk="0" hangingPunct="1">
        <a:lnSpc>
          <a:spcPct val="90000"/>
        </a:lnSpc>
        <a:spcBef>
          <a:spcPts val="326"/>
        </a:spcBef>
        <a:buFont typeface="Arial" panose="020B0604020202020204" pitchFamily="34" charset="0"/>
        <a:buChar char="•"/>
        <a:defRPr sz="1174" kern="1200">
          <a:solidFill>
            <a:schemeClr val="tx1"/>
          </a:solidFill>
          <a:latin typeface="+mn-lt"/>
          <a:ea typeface="+mn-ea"/>
          <a:cs typeface="+mn-cs"/>
        </a:defRPr>
      </a:lvl7pPr>
      <a:lvl8pPr marL="2236051" indent="-149070" algn="l" defTabSz="596280" rtl="0" eaLnBrk="1" latinLnBrk="0" hangingPunct="1">
        <a:lnSpc>
          <a:spcPct val="90000"/>
        </a:lnSpc>
        <a:spcBef>
          <a:spcPts val="326"/>
        </a:spcBef>
        <a:buFont typeface="Arial" panose="020B0604020202020204" pitchFamily="34" charset="0"/>
        <a:buChar char="•"/>
        <a:defRPr sz="1174" kern="1200">
          <a:solidFill>
            <a:schemeClr val="tx1"/>
          </a:solidFill>
          <a:latin typeface="+mn-lt"/>
          <a:ea typeface="+mn-ea"/>
          <a:cs typeface="+mn-cs"/>
        </a:defRPr>
      </a:lvl8pPr>
      <a:lvl9pPr marL="2534191" indent="-149070" algn="l" defTabSz="596280" rtl="0" eaLnBrk="1" latinLnBrk="0" hangingPunct="1">
        <a:lnSpc>
          <a:spcPct val="90000"/>
        </a:lnSpc>
        <a:spcBef>
          <a:spcPts val="326"/>
        </a:spcBef>
        <a:buFont typeface="Arial" panose="020B0604020202020204" pitchFamily="34" charset="0"/>
        <a:buChar char="•"/>
        <a:defRPr sz="117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96280" rtl="0" eaLnBrk="1" latinLnBrk="0" hangingPunct="1">
        <a:defRPr sz="1174" kern="1200">
          <a:solidFill>
            <a:schemeClr val="tx1"/>
          </a:solidFill>
          <a:latin typeface="+mn-lt"/>
          <a:ea typeface="+mn-ea"/>
          <a:cs typeface="+mn-cs"/>
        </a:defRPr>
      </a:lvl1pPr>
      <a:lvl2pPr marL="298140" algn="l" defTabSz="596280" rtl="0" eaLnBrk="1" latinLnBrk="0" hangingPunct="1">
        <a:defRPr sz="1174" kern="1200">
          <a:solidFill>
            <a:schemeClr val="tx1"/>
          </a:solidFill>
          <a:latin typeface="+mn-lt"/>
          <a:ea typeface="+mn-ea"/>
          <a:cs typeface="+mn-cs"/>
        </a:defRPr>
      </a:lvl2pPr>
      <a:lvl3pPr marL="596280" algn="l" defTabSz="596280" rtl="0" eaLnBrk="1" latinLnBrk="0" hangingPunct="1">
        <a:defRPr sz="1174" kern="1200">
          <a:solidFill>
            <a:schemeClr val="tx1"/>
          </a:solidFill>
          <a:latin typeface="+mn-lt"/>
          <a:ea typeface="+mn-ea"/>
          <a:cs typeface="+mn-cs"/>
        </a:defRPr>
      </a:lvl3pPr>
      <a:lvl4pPr marL="894420" algn="l" defTabSz="596280" rtl="0" eaLnBrk="1" latinLnBrk="0" hangingPunct="1">
        <a:defRPr sz="1174" kern="1200">
          <a:solidFill>
            <a:schemeClr val="tx1"/>
          </a:solidFill>
          <a:latin typeface="+mn-lt"/>
          <a:ea typeface="+mn-ea"/>
          <a:cs typeface="+mn-cs"/>
        </a:defRPr>
      </a:lvl4pPr>
      <a:lvl5pPr marL="1192560" algn="l" defTabSz="596280" rtl="0" eaLnBrk="1" latinLnBrk="0" hangingPunct="1">
        <a:defRPr sz="1174" kern="1200">
          <a:solidFill>
            <a:schemeClr val="tx1"/>
          </a:solidFill>
          <a:latin typeface="+mn-lt"/>
          <a:ea typeface="+mn-ea"/>
          <a:cs typeface="+mn-cs"/>
        </a:defRPr>
      </a:lvl5pPr>
      <a:lvl6pPr marL="1490701" algn="l" defTabSz="596280" rtl="0" eaLnBrk="1" latinLnBrk="0" hangingPunct="1">
        <a:defRPr sz="1174" kern="1200">
          <a:solidFill>
            <a:schemeClr val="tx1"/>
          </a:solidFill>
          <a:latin typeface="+mn-lt"/>
          <a:ea typeface="+mn-ea"/>
          <a:cs typeface="+mn-cs"/>
        </a:defRPr>
      </a:lvl6pPr>
      <a:lvl7pPr marL="1788841" algn="l" defTabSz="596280" rtl="0" eaLnBrk="1" latinLnBrk="0" hangingPunct="1">
        <a:defRPr sz="1174" kern="1200">
          <a:solidFill>
            <a:schemeClr val="tx1"/>
          </a:solidFill>
          <a:latin typeface="+mn-lt"/>
          <a:ea typeface="+mn-ea"/>
          <a:cs typeface="+mn-cs"/>
        </a:defRPr>
      </a:lvl7pPr>
      <a:lvl8pPr marL="2086981" algn="l" defTabSz="596280" rtl="0" eaLnBrk="1" latinLnBrk="0" hangingPunct="1">
        <a:defRPr sz="1174" kern="1200">
          <a:solidFill>
            <a:schemeClr val="tx1"/>
          </a:solidFill>
          <a:latin typeface="+mn-lt"/>
          <a:ea typeface="+mn-ea"/>
          <a:cs typeface="+mn-cs"/>
        </a:defRPr>
      </a:lvl8pPr>
      <a:lvl9pPr marL="2385121" algn="l" defTabSz="596280" rtl="0" eaLnBrk="1" latinLnBrk="0" hangingPunct="1">
        <a:defRPr sz="117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3B9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64952492-B592-DDFD-86AC-0F4AA019F21A}"/>
              </a:ext>
            </a:extLst>
          </p:cNvPr>
          <p:cNvSpPr txBox="1"/>
          <p:nvPr/>
        </p:nvSpPr>
        <p:spPr>
          <a:xfrm>
            <a:off x="1828004" y="830973"/>
            <a:ext cx="3863111" cy="1077218"/>
          </a:xfrm>
          <a:prstGeom prst="rect">
            <a:avLst/>
          </a:prstGeom>
          <a:solidFill>
            <a:srgbClr val="C3B9FA">
              <a:alpha val="0"/>
            </a:srgbClr>
          </a:solidFill>
        </p:spPr>
        <p:txBody>
          <a:bodyPr wrap="square" rtlCol="0">
            <a:spAutoFit/>
          </a:bodyPr>
          <a:lstStyle/>
          <a:p>
            <a:r>
              <a:rPr lang="en-NO" sz="3200" b="1" dirty="0">
                <a:solidFill>
                  <a:srgbClr val="1E2132"/>
                </a:solidFill>
              </a:rPr>
              <a:t>Overskrift som</a:t>
            </a:r>
          </a:p>
          <a:p>
            <a:r>
              <a:rPr lang="en-GB" sz="3200" b="1" dirty="0" err="1">
                <a:solidFill>
                  <a:srgbClr val="1E2132"/>
                </a:solidFill>
              </a:rPr>
              <a:t>går</a:t>
            </a:r>
            <a:r>
              <a:rPr lang="en-GB" sz="3200" b="1" dirty="0">
                <a:solidFill>
                  <a:srgbClr val="1E2132"/>
                </a:solidFill>
              </a:rPr>
              <a:t> over to </a:t>
            </a:r>
            <a:r>
              <a:rPr lang="en-GB" sz="3200" b="1" dirty="0" err="1">
                <a:solidFill>
                  <a:srgbClr val="1E2132"/>
                </a:solidFill>
              </a:rPr>
              <a:t>linjer</a:t>
            </a:r>
            <a:endParaRPr lang="en-NO" sz="3200" b="1" dirty="0">
              <a:solidFill>
                <a:srgbClr val="1E2132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A76663B-9775-5698-59A9-B8B3525533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004" y="2386173"/>
            <a:ext cx="1077218" cy="107721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D7EB7A5-22AB-F100-1282-7CE82A2CF3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5200" y="2978023"/>
            <a:ext cx="694075" cy="48536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7294ED9-5A48-9678-FF32-ED3DFA9685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0000" y="3078903"/>
            <a:ext cx="773968" cy="38448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A12C908-7AFF-BDAE-CB24-348EA093CA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79897" y="984302"/>
            <a:ext cx="2479087" cy="2479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840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6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Jenny Leite-Vikra</dc:creator>
  <cp:lastModifiedBy>Jenny Leite-Vikra</cp:lastModifiedBy>
  <cp:revision>7</cp:revision>
  <dcterms:created xsi:type="dcterms:W3CDTF">2025-04-07T08:20:20Z</dcterms:created>
  <dcterms:modified xsi:type="dcterms:W3CDTF">2025-04-11T13:51:22Z</dcterms:modified>
</cp:coreProperties>
</file>