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658"/>
  </p:normalViewPr>
  <p:slideViewPr>
    <p:cSldViewPr snapToGrid="0">
      <p:cViewPr varScale="1">
        <p:scale>
          <a:sx n="77" d="100"/>
          <a:sy n="77" d="100"/>
        </p:scale>
        <p:origin x="2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5CBB-AC7A-8147-8D4A-EA8A4DCD224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D487-1CDA-2B43-AE18-87E9BA34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0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5CBB-AC7A-8147-8D4A-EA8A4DCD224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D487-1CDA-2B43-AE18-87E9BA34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8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5CBB-AC7A-8147-8D4A-EA8A4DCD224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D487-1CDA-2B43-AE18-87E9BA34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3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5CBB-AC7A-8147-8D4A-EA8A4DCD224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D487-1CDA-2B43-AE18-87E9BA34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5CBB-AC7A-8147-8D4A-EA8A4DCD224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D487-1CDA-2B43-AE18-87E9BA34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4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5CBB-AC7A-8147-8D4A-EA8A4DCD224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D487-1CDA-2B43-AE18-87E9BA34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58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5CBB-AC7A-8147-8D4A-EA8A4DCD224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D487-1CDA-2B43-AE18-87E9BA34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5CBB-AC7A-8147-8D4A-EA8A4DCD224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D487-1CDA-2B43-AE18-87E9BA34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6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5CBB-AC7A-8147-8D4A-EA8A4DCD224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D487-1CDA-2B43-AE18-87E9BA34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0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5CBB-AC7A-8147-8D4A-EA8A4DCD224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D487-1CDA-2B43-AE18-87E9BA34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4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5CBB-AC7A-8147-8D4A-EA8A4DCD224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7D487-1CDA-2B43-AE18-87E9BA34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9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185CBB-AC7A-8147-8D4A-EA8A4DCD224E}" type="datetimeFigureOut">
              <a:rPr lang="en-US" smtClean="0"/>
              <a:t>4/11/25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97D487-1CDA-2B43-AE18-87E9BA34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7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5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E8B1B1-FE34-ADE8-A721-8289E5E1692E}"/>
              </a:ext>
            </a:extLst>
          </p:cNvPr>
          <p:cNvSpPr txBox="1"/>
          <p:nvPr/>
        </p:nvSpPr>
        <p:spPr>
          <a:xfrm>
            <a:off x="615600" y="540000"/>
            <a:ext cx="7298465" cy="1733808"/>
          </a:xfrm>
          <a:prstGeom prst="rect">
            <a:avLst/>
          </a:prstGeom>
          <a:solidFill>
            <a:srgbClr val="FFC56D"/>
          </a:solidFill>
        </p:spPr>
        <p:txBody>
          <a:bodyPr wrap="square" rtlCol="0">
            <a:spAutoFit/>
          </a:bodyPr>
          <a:lstStyle/>
          <a:p>
            <a:pPr>
              <a:lnSpc>
                <a:spcPts val="6400"/>
              </a:lnSpc>
            </a:pPr>
            <a:r>
              <a:rPr lang="en-NO" sz="5700" b="1" dirty="0">
                <a:solidFill>
                  <a:srgbClr val="1E2132"/>
                </a:solidFill>
              </a:rPr>
              <a:t>Overskrift som</a:t>
            </a:r>
          </a:p>
          <a:p>
            <a:pPr>
              <a:lnSpc>
                <a:spcPts val="6400"/>
              </a:lnSpc>
            </a:pPr>
            <a:r>
              <a:rPr lang="en-GB" sz="5700" b="1" dirty="0" err="1">
                <a:solidFill>
                  <a:srgbClr val="1E2132"/>
                </a:solidFill>
              </a:rPr>
              <a:t>går</a:t>
            </a:r>
            <a:r>
              <a:rPr lang="en-GB" sz="5700" b="1" dirty="0">
                <a:solidFill>
                  <a:srgbClr val="1E2132"/>
                </a:solidFill>
              </a:rPr>
              <a:t> over to </a:t>
            </a:r>
            <a:r>
              <a:rPr lang="en-GB" sz="5700" b="1" dirty="0" err="1">
                <a:solidFill>
                  <a:srgbClr val="1E2132"/>
                </a:solidFill>
              </a:rPr>
              <a:t>linjer</a:t>
            </a:r>
            <a:endParaRPr lang="en-NO" sz="5700" b="1" dirty="0">
              <a:solidFill>
                <a:srgbClr val="1E213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B34C6-DAB5-8E0F-D241-121F9418304E}"/>
              </a:ext>
            </a:extLst>
          </p:cNvPr>
          <p:cNvSpPr txBox="1"/>
          <p:nvPr/>
        </p:nvSpPr>
        <p:spPr>
          <a:xfrm>
            <a:off x="626338" y="2826840"/>
            <a:ext cx="4428000" cy="1554272"/>
          </a:xfrm>
          <a:prstGeom prst="rect">
            <a:avLst/>
          </a:prstGeom>
          <a:solidFill>
            <a:srgbClr val="2EDF7A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nb-NO" sz="1900" dirty="0">
                <a:solidFill>
                  <a:srgbClr val="1E2132"/>
                </a:solidFill>
              </a:rPr>
              <a:t>Dato</a:t>
            </a:r>
          </a:p>
          <a:p>
            <a:endParaRPr lang="nb-NO" sz="1900" dirty="0">
              <a:solidFill>
                <a:srgbClr val="1E2132"/>
              </a:solidFill>
            </a:endParaRPr>
          </a:p>
          <a:p>
            <a:r>
              <a:rPr lang="nb-NO" sz="1900" dirty="0">
                <a:solidFill>
                  <a:srgbClr val="1E2132"/>
                </a:solidFill>
              </a:rPr>
              <a:t>Innlevering</a:t>
            </a:r>
          </a:p>
          <a:p>
            <a:r>
              <a:rPr lang="nb-NO" sz="1900" dirty="0">
                <a:solidFill>
                  <a:srgbClr val="1E2132"/>
                </a:solidFill>
              </a:rPr>
              <a:t>Dato</a:t>
            </a:r>
          </a:p>
          <a:p>
            <a:r>
              <a:rPr lang="nb-NO" sz="1900" dirty="0">
                <a:solidFill>
                  <a:srgbClr val="1E2132"/>
                </a:solidFill>
              </a:rPr>
              <a:t>Dato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3C6939-51DD-F259-3338-4B2BA65D7BA8}"/>
              </a:ext>
            </a:extLst>
          </p:cNvPr>
          <p:cNvSpPr txBox="1"/>
          <p:nvPr/>
        </p:nvSpPr>
        <p:spPr>
          <a:xfrm>
            <a:off x="617023" y="4562490"/>
            <a:ext cx="6942651" cy="1554272"/>
          </a:xfrm>
          <a:prstGeom prst="rect">
            <a:avLst/>
          </a:prstGeom>
          <a:solidFill>
            <a:srgbClr val="2EDF7A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NO" sz="1900" dirty="0">
                <a:solidFill>
                  <a:srgbClr val="1E2132"/>
                </a:solidFill>
              </a:rPr>
              <a:t>Lorem ipsum dolor sit amet consectetur. Est egestas vitae quis sit turpis orci mier </a:t>
            </a:r>
            <a:r>
              <a:rPr lang="en-GB" sz="1900" dirty="0">
                <a:solidFill>
                  <a:srgbClr val="1E2132"/>
                </a:solidFill>
              </a:rPr>
              <a:t>P</a:t>
            </a:r>
            <a:r>
              <a:rPr lang="en-NO" sz="1900" dirty="0">
                <a:solidFill>
                  <a:srgbClr val="1E2132"/>
                </a:solidFill>
              </a:rPr>
              <a:t>arturient. Risus lectus dui donec tristique massa consesectetur.</a:t>
            </a:r>
          </a:p>
          <a:p>
            <a:endParaRPr lang="en-NO" sz="1900" dirty="0">
              <a:solidFill>
                <a:srgbClr val="1E2132"/>
              </a:solidFill>
            </a:endParaRPr>
          </a:p>
          <a:p>
            <a:r>
              <a:rPr lang="en-NO" sz="1900" dirty="0">
                <a:solidFill>
                  <a:srgbClr val="1E2132"/>
                </a:solidFill>
              </a:rPr>
              <a:t>Lorem ipsum dolor sit amet consectetur: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92AE25-7469-4D4C-1638-99570A45520B}"/>
              </a:ext>
            </a:extLst>
          </p:cNvPr>
          <p:cNvCxnSpPr>
            <a:cxnSpLocks/>
          </p:cNvCxnSpPr>
          <p:nvPr/>
        </p:nvCxnSpPr>
        <p:spPr>
          <a:xfrm>
            <a:off x="626526" y="3211200"/>
            <a:ext cx="6731046" cy="0"/>
          </a:xfrm>
          <a:prstGeom prst="line">
            <a:avLst/>
          </a:prstGeom>
          <a:ln>
            <a:solidFill>
              <a:srgbClr val="1E21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59D8B3-CD55-C13E-B91D-F242F5505B7B}"/>
              </a:ext>
            </a:extLst>
          </p:cNvPr>
          <p:cNvCxnSpPr>
            <a:cxnSpLocks/>
          </p:cNvCxnSpPr>
          <p:nvPr/>
        </p:nvCxnSpPr>
        <p:spPr>
          <a:xfrm>
            <a:off x="626526" y="4370400"/>
            <a:ext cx="6731046" cy="0"/>
          </a:xfrm>
          <a:prstGeom prst="line">
            <a:avLst/>
          </a:prstGeom>
          <a:ln>
            <a:solidFill>
              <a:srgbClr val="1E21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DB6D9CD-7E41-6D55-9680-3E68A0FC02C5}"/>
              </a:ext>
            </a:extLst>
          </p:cNvPr>
          <p:cNvSpPr txBox="1"/>
          <p:nvPr/>
        </p:nvSpPr>
        <p:spPr>
          <a:xfrm>
            <a:off x="4264832" y="2826840"/>
            <a:ext cx="4428000" cy="1554272"/>
          </a:xfrm>
          <a:prstGeom prst="rect">
            <a:avLst/>
          </a:prstGeom>
          <a:solidFill>
            <a:srgbClr val="2EDF7A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nb-NO" sz="1900" dirty="0">
                <a:solidFill>
                  <a:srgbClr val="1E2132"/>
                </a:solidFill>
              </a:rPr>
              <a:t>Dato</a:t>
            </a:r>
          </a:p>
          <a:p>
            <a:endParaRPr lang="nb-NO" sz="1900" dirty="0">
              <a:solidFill>
                <a:srgbClr val="1E2132"/>
              </a:solidFill>
            </a:endParaRPr>
          </a:p>
          <a:p>
            <a:r>
              <a:rPr lang="nb-NO" sz="1900" dirty="0">
                <a:solidFill>
                  <a:srgbClr val="1E2132"/>
                </a:solidFill>
              </a:rPr>
              <a:t>Innlevering</a:t>
            </a:r>
          </a:p>
          <a:p>
            <a:r>
              <a:rPr lang="nb-NO" sz="1900" dirty="0">
                <a:solidFill>
                  <a:srgbClr val="1E2132"/>
                </a:solidFill>
              </a:rPr>
              <a:t>Dato</a:t>
            </a:r>
          </a:p>
          <a:p>
            <a:r>
              <a:rPr lang="nb-NO" sz="1900" dirty="0">
                <a:solidFill>
                  <a:srgbClr val="1E2132"/>
                </a:solidFill>
              </a:rPr>
              <a:t>Dato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352653-D067-E711-78E7-935E0A8B8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800" y="720000"/>
            <a:ext cx="1555200" cy="1555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57D1823-1906-DBE8-FD63-0F9551BF4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9230400"/>
            <a:ext cx="1312739" cy="9179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FA1B82-DE64-9569-DD68-16FD23196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4000" y="9421199"/>
            <a:ext cx="1463844" cy="72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2C5EF9-7187-F16D-81E4-2C2D3FA97C1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55868" y="3211200"/>
            <a:ext cx="5253559" cy="525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40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47</Words>
  <Application>Microsoft Macintosh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Jenny Leite-Vikra</dc:creator>
  <cp:lastModifiedBy>Mathilda Gustafsson</cp:lastModifiedBy>
  <cp:revision>8</cp:revision>
  <dcterms:created xsi:type="dcterms:W3CDTF">2025-04-07T08:20:20Z</dcterms:created>
  <dcterms:modified xsi:type="dcterms:W3CDTF">2025-04-11T14:02:12Z</dcterms:modified>
</cp:coreProperties>
</file>